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6946-54A1-4F4F-8E05-4CD409E48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C8278-D9A1-464E-840A-247B00C1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5B1F8-E42A-CB47-B070-584B42CF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37719-5274-9C49-B14C-FB406515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5CF7D-91F6-F844-B137-6952ADF1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1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5DF4-9F27-6549-94C2-8F39F19E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2AF8C-7BE8-8C4C-853C-2B5C5CF8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FE69-D176-F145-944B-6CC75DF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9AF23-F0E4-974F-A8CA-8C16E540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E43C-849C-AA48-B25C-EA8B42E7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4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1ED0C-76C1-B14D-90B1-B908B20BC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5FF2D-7709-6041-BAC3-6FAE637DB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A264F-8E01-E344-920A-E62893BC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FFE0-0C75-544A-866E-B407395C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515A-776F-8340-A69F-49E4C00A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3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87DE-D8D4-9649-96C2-00BED244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15F8-4204-A445-A781-32E8BC791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F43C-3014-B444-AA39-20E697AC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16C33-D799-AE4A-98E2-C2846D9B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DE56-9E91-DA48-A3DF-A8B35652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B081-73AC-5A45-9356-2BFB3E45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34E95-5A3D-004E-AAEE-0CC97035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5FD6-50A5-8041-A555-FAFA36B2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E86F-30A9-6043-B3EB-BA82C375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3C3-41B9-2D4E-B7A6-2685285F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3A72-C971-FA49-9934-D2DB9C8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05BA-8DAE-364A-BDF8-40ED746CC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B6041-5BBB-EC48-B1B1-41A577F61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D6EA6-A64F-F14E-878D-5169514D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3C6D4-D268-C94B-98A8-84656D0C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A2A02-9E6E-7645-A19D-3B56315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1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1A1F-EBD1-8E40-9E7C-ECD94718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543F-490B-7B48-ACAE-AEDAC059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F9992-0F07-C744-A586-2C1D72BDC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CDA7-3C41-A64B-AD33-82F893670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FE770-1565-C448-9317-F047C33E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B6DD-5B77-F745-AB60-E4ECD145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7498A-5908-A545-8C76-F5417540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C0E1E-BBD1-6149-8B86-113087D0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371-ACE6-5A41-91D5-EA9DBF8E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28B92-04ED-374D-93D3-9D6045A8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9479E-F79F-174D-936A-ED11127E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35F73-229C-B740-8721-1BBD9C2C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F56A3-86DF-A448-B7EB-F73AC895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54479-8AAB-C64C-8C51-A5BF838A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EF18A-BBC6-B743-B5F5-E9A6BDA2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0B03-82A7-514C-AA26-BFCA6A1F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D97D-B2E2-B840-9F82-12855EB50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1404-1DE2-FC46-961E-88BD5E5D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99B15-7332-4949-9A54-23805A0C5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7CBCA-6E8A-F84E-8293-D5FEF495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D38A2-7AD3-8848-9A62-1C1D3607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7C57-50E9-8B4F-9BEA-6926043E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F536C-C9FC-3644-B29C-AFA1A033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97147-7808-F045-8123-6A70ABDEC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F0B3-9F4B-EF46-9188-B72C485A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8021-3B89-4D4D-872A-EB9959FE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28DF7-582A-1840-85C0-CA245051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3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88FD6-573E-8C4F-9C42-0D00A0E2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DB1D2-0288-2742-BF7F-D8C16217B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99A01-1CE2-6847-88B1-7A2E9B682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70E98-5ACA-544A-B3C5-EB5EDCC5BE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63A6-BA10-6141-B33F-F44704048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94E12-B840-2E4F-B114-D0290CF1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E4307-FDD1-9443-BA7A-6E68B277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8D6D-F5D9-C941-9209-5BDD6995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E3B5-2B48-B147-8F6A-901BB6A32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B590E-5F43-4744-A1E9-D2BB8E35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4"/>
            <a:ext cx="11745946" cy="66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4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0D0C-E696-7749-823D-233C85BD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46BE57-EC2C-2C4E-B989-A5B29674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13" y="534256"/>
            <a:ext cx="10003027" cy="56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1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E28C-27E7-E145-A084-C10737B5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119-488A-4744-B873-67B92963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9247F-F9D5-EC45-B924-13CA6539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00" y="681038"/>
            <a:ext cx="9300676" cy="53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2132-8B48-684F-8509-6A2117C4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A7F0-701F-8E4B-9E1A-22BCAA45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6AC3D-C41E-5341-8801-D1FC394F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5" y="534257"/>
            <a:ext cx="11290610" cy="55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8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CCA4-07B4-6F4C-9DE6-76B60B57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87F4C-8656-2940-A3C5-00FFB9F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6" y="1332706"/>
            <a:ext cx="9272969" cy="5337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3E9F2-802D-364A-B13E-BE1FF2BC953C}"/>
              </a:ext>
            </a:extLst>
          </p:cNvPr>
          <p:cNvSpPr txBox="1"/>
          <p:nvPr/>
        </p:nvSpPr>
        <p:spPr>
          <a:xfrm>
            <a:off x="421241" y="378123"/>
            <a:ext cx="9824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 architecture and parameter analysis</a:t>
            </a:r>
          </a:p>
          <a:p>
            <a:pPr marL="342900" indent="-342900">
              <a:buAutoNum type="alphaLcParenR"/>
            </a:pPr>
            <a:r>
              <a:rPr lang="en-US" dirty="0"/>
              <a:t>Most memory-&gt; upper layers</a:t>
            </a:r>
          </a:p>
          <a:p>
            <a:pPr marL="342900" indent="-342900">
              <a:buAutoNum type="alphaLcParenR"/>
            </a:pPr>
            <a:r>
              <a:rPr lang="en-US" dirty="0"/>
              <a:t>Most parameters-&gt; bottom layers (Fully connected layers have close to 120 M of 138 M parameters)</a:t>
            </a:r>
          </a:p>
        </p:txBody>
      </p:sp>
    </p:spTree>
    <p:extLst>
      <p:ext uri="{BB962C8B-B14F-4D97-AF65-F5344CB8AC3E}">
        <p14:creationId xmlns:p14="http://schemas.microsoft.com/office/powerpoint/2010/main" val="59028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FBEB-A982-364F-8051-4298B44C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0930-0DCA-3B43-AC84-D50B292D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049FB-C646-244E-9434-A0684642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3" y="1355956"/>
            <a:ext cx="9931570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FD3B-76F2-3340-A96A-B5BCB8D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946C-A514-2D4F-BEB1-9A1EA8B4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4BB40-BF19-4943-A8D1-3E4C033C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2482"/>
            <a:ext cx="10033867" cy="5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5A46-AB20-E64A-8F28-0BD5F1B1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6A5-F166-1644-AC14-6223CEE8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6377E-EA63-8A45-B4EC-A22B0A7E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294493"/>
            <a:ext cx="11678292" cy="58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7B7E-FB3E-D047-9A1D-2D63E030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0835-0FF9-AA41-9941-08060E84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DA70F-00F5-3E45-B8CE-0A49C34E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351645"/>
            <a:ext cx="12192000" cy="61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FF9E-E9BD-5E45-9B00-FC1AE12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8D10-C7FC-EC42-91DE-FF9288263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88E36-D058-4B46-8A8D-0E0CBE13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0" y="180150"/>
            <a:ext cx="12022219" cy="64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5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E43A-B307-0B47-8253-34A422C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1E8F3-0BFE-F148-9224-95A75D0D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50" y="365125"/>
            <a:ext cx="11847550" cy="56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FAEE-04C4-8C48-9AD7-FB5513BD1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4451-F865-D244-9868-ADE507332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F2E1A-698B-FB49-A0FC-4CCF6331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919"/>
            <a:ext cx="12295419" cy="67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5A60-B5A8-0A45-A5A6-4E642F8A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554A-A81A-3A4E-BAD0-E304EE8A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232D8-0FB7-F043-BB79-ABBAC721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7" y="402188"/>
            <a:ext cx="11630396" cy="57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4640-01CB-6D4B-9DC0-A8189EF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4742-AF22-ED4B-A76F-0551F2A9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CE077-C789-C348-B645-CF18D6E9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9" y="0"/>
            <a:ext cx="11950971" cy="62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FE92-F5A2-A349-AA5F-6435763D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914F-5E14-B743-A1BB-084039FDD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62252-3833-F344-95E3-408B8F0E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3" y="236306"/>
            <a:ext cx="11580213" cy="54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C5DE-7BBB-774C-824A-A751449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5C15-7C04-D84D-B22B-FA05E089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850E-CA9B-D248-AD65-C26707E2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364"/>
            <a:ext cx="12192000" cy="57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23C9-996D-4849-80DF-51338DF5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Zoom Talk by Hal </a:t>
            </a:r>
            <a:r>
              <a:rPr lang="en-US" dirty="0" err="1"/>
              <a:t>Daume</a:t>
            </a:r>
            <a:r>
              <a:rPr lang="en-US" dirty="0"/>
              <a:t>, MSR</a:t>
            </a:r>
            <a:br>
              <a:rPr lang="en-US" dirty="0"/>
            </a:br>
            <a:r>
              <a:rPr lang="en-US" dirty="0"/>
              <a:t>Interpreter helping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7777D-3A30-924D-9A77-1420854A0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40" y="1874018"/>
            <a:ext cx="7104967" cy="47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4C69-0EBD-B94F-A968-8F52E692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1259-8196-7641-8F12-E938AD5D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00D8E-1A17-4549-AF44-EB0D434E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2" y="121645"/>
            <a:ext cx="11607158" cy="620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2736C-5490-AE43-ABCD-6B461E7D5855}"/>
              </a:ext>
            </a:extLst>
          </p:cNvPr>
          <p:cNvSpPr txBox="1"/>
          <p:nvPr/>
        </p:nvSpPr>
        <p:spPr>
          <a:xfrm>
            <a:off x="400692" y="-24507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Columbia Zoom Talk by Hal </a:t>
            </a:r>
            <a:r>
              <a:rPr lang="en-US" dirty="0" err="1"/>
              <a:t>Daume</a:t>
            </a:r>
            <a:r>
              <a:rPr lang="en-US" dirty="0"/>
              <a:t>, April 1</a:t>
            </a:r>
          </a:p>
        </p:txBody>
      </p:sp>
    </p:spTree>
    <p:extLst>
      <p:ext uri="{BB962C8B-B14F-4D97-AF65-F5344CB8AC3E}">
        <p14:creationId xmlns:p14="http://schemas.microsoft.com/office/powerpoint/2010/main" val="1633310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8644-EF75-0641-987F-63E540C8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sparse input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50A9F8-9748-A64F-80CA-10FE4EC95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672" y="1575842"/>
            <a:ext cx="8601693" cy="46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59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E11C-6E5E-9246-AC78-E2C1A9ED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0D833-9193-7844-B1D5-3196109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06" y="982831"/>
            <a:ext cx="8323066" cy="5510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18E15-6884-114A-B136-944B52CE8C8C}"/>
              </a:ext>
            </a:extLst>
          </p:cNvPr>
          <p:cNvSpPr txBox="1"/>
          <p:nvPr/>
        </p:nvSpPr>
        <p:spPr>
          <a:xfrm>
            <a:off x="9731482" y="421240"/>
            <a:ext cx="2303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pPr marL="342900" indent="-342900">
              <a:buAutoNum type="alphaLcParenR"/>
            </a:pPr>
            <a:r>
              <a:rPr lang="en-US" dirty="0"/>
              <a:t>C is target set</a:t>
            </a:r>
          </a:p>
          <a:p>
            <a:pPr marL="342900" indent="-342900">
              <a:buAutoNum type="alphaLcParenR"/>
            </a:pPr>
            <a:r>
              <a:rPr lang="en-US" dirty="0"/>
              <a:t>Z is a convex 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A2F71-1A71-194D-AED0-E125E64246BC}"/>
              </a:ext>
            </a:extLst>
          </p:cNvPr>
          <p:cNvSpPr txBox="1"/>
          <p:nvPr/>
        </p:nvSpPr>
        <p:spPr>
          <a:xfrm>
            <a:off x="1150706" y="236574"/>
            <a:ext cx="40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Motivation: Formulating as a RL problem</a:t>
            </a:r>
          </a:p>
        </p:txBody>
      </p:sp>
    </p:spTree>
    <p:extLst>
      <p:ext uri="{BB962C8B-B14F-4D97-AF65-F5344CB8AC3E}">
        <p14:creationId xmlns:p14="http://schemas.microsoft.com/office/powerpoint/2010/main" val="2127155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07CE-9F4D-8C45-8F4C-EE7999E2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6D520-D596-6E4A-B2FB-DEF5068C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32467-4751-8146-8F9E-3091921F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5" y="452064"/>
            <a:ext cx="9388378" cy="62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B2652-42E9-CF40-8B01-32A136682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8523457" cy="56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2F8F-BEA1-4749-BFBE-E6DEACD7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F4FD-4057-A546-A943-6B47465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4D581-1296-234D-84EF-558718FB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307242"/>
            <a:ext cx="10625504" cy="58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90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C6F9-F4E5-774C-88AE-89C0AF219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7583-B786-8C43-96E8-8BA4FD26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E7F5C-CEA9-9E40-96A0-29AA1DF8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2" y="1027906"/>
            <a:ext cx="8638262" cy="57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4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06FF-37E5-5E48-BFFE-BDDC6E1C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43D4-4D77-D649-898F-23DDD1179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ED766-25E2-954E-960F-DDE64077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94" y="810071"/>
            <a:ext cx="9359563" cy="53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0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7D18-675B-474C-87BF-EF731498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A3E8-94E4-D443-84A8-4FBD7203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504B8-5B9E-9A43-A714-CB8B79E3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5" y="842482"/>
            <a:ext cx="10094181" cy="57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9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DBB8-7AD1-8A46-B4CB-FCF66F47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8232-6407-0B4A-8657-67FC1FA9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633C1-BE4E-3543-931E-45B821F7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7" y="365126"/>
            <a:ext cx="1068645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A159-6672-BF45-A678-48926C134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21BE-02DB-F945-9737-3EC10E143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13134-E66F-A840-AB26-06F24572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6" y="585627"/>
            <a:ext cx="9538737" cy="54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9ABB-4DA6-6149-925E-6848296E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1795-34B4-9044-BB05-4920221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44E15-E3FA-E54E-A733-196FDD2B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9" y="569740"/>
            <a:ext cx="8186791" cy="46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1640-C5EF-6642-A3C9-A5C2B7D1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0EBB-0A76-4B41-9A60-45E98B8B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1B941-A4C3-1C4C-88F8-E5D5D2BA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4" y="365125"/>
            <a:ext cx="7992695" cy="45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72</Words>
  <Application>Microsoft Macintosh PowerPoint</Application>
  <PresentationFormat>Widescreen</PresentationFormat>
  <Paragraphs>10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Columbia Zoom Talk by Hal Daume, MSR Interpreter helping machine</vt:lpstr>
      <vt:lpstr>PowerPoint Presentation</vt:lpstr>
      <vt:lpstr>Learning from sparse input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Jaidev Shah</dc:creator>
  <cp:lastModifiedBy>Jaidev Shah</cp:lastModifiedBy>
  <cp:revision>17</cp:revision>
  <dcterms:created xsi:type="dcterms:W3CDTF">2020-03-13T00:46:44Z</dcterms:created>
  <dcterms:modified xsi:type="dcterms:W3CDTF">2020-04-01T18:54:48Z</dcterms:modified>
</cp:coreProperties>
</file>